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mp" ContentType="image/pn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7" r:id="rId9"/>
    <p:sldId id="268" r:id="rId10"/>
    <p:sldId id="266" r:id="rId11"/>
    <p:sldId id="269" r:id="rId12"/>
    <p:sldId id="273" r:id="rId13"/>
    <p:sldId id="277" r:id="rId14"/>
    <p:sldId id="276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5" autoAdjust="0"/>
    <p:restoredTop sz="96291"/>
  </p:normalViewPr>
  <p:slideViewPr>
    <p:cSldViewPr snapToGrid="0">
      <p:cViewPr varScale="1">
        <p:scale>
          <a:sx n="114" d="100"/>
          <a:sy n="114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9CFD6-8F06-4B1B-A09E-3A4EFFE65801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1900-4D05-404F-A7FA-F7A0D1DC7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7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063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4496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048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99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7108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2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9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5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8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5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6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2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CFCC-0EA5-47BF-AAC4-97E49133537E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13DE6-C680-4735-8DE6-D51D2BBB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gif"/><Relationship Id="rId10" Type="http://schemas.openxmlformats.org/officeDocument/2006/relationships/image" Target="../media/image11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Games to Understand Tradeoffs in Designing Across Technology Domains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20883"/>
            <a:ext cx="9144000" cy="1655762"/>
          </a:xfrm>
        </p:spPr>
        <p:txBody>
          <a:bodyPr/>
          <a:lstStyle/>
          <a:p>
            <a:r>
              <a:rPr lang="en-US" dirty="0"/>
              <a:t>Bowen Yan, Jeff </a:t>
            </a:r>
            <a:r>
              <a:rPr lang="en-US" dirty="0" err="1"/>
              <a:t>Alstott</a:t>
            </a:r>
            <a:r>
              <a:rPr lang="en-US" dirty="0"/>
              <a:t>, </a:t>
            </a:r>
            <a:r>
              <a:rPr lang="en-US" dirty="0" err="1"/>
              <a:t>Jianxi</a:t>
            </a:r>
            <a:r>
              <a:rPr lang="en-US" dirty="0"/>
              <a:t> Luo</a:t>
            </a:r>
          </a:p>
          <a:p>
            <a:r>
              <a:rPr lang="en-US" dirty="0"/>
              <a:t>and You!</a:t>
            </a:r>
          </a:p>
        </p:txBody>
      </p:sp>
    </p:spTree>
    <p:extLst>
      <p:ext uri="{BB962C8B-B14F-4D97-AF65-F5344CB8AC3E}">
        <p14:creationId xmlns:p14="http://schemas.microsoft.com/office/powerpoint/2010/main" val="124735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55" y="-87509"/>
            <a:ext cx="10763892" cy="67950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278526" y="6488668"/>
            <a:ext cx="602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Alstott</a:t>
            </a:r>
            <a:r>
              <a:rPr lang="en-US" dirty="0"/>
              <a:t> et al. 2016 arXiv:1509.07285, in press at </a:t>
            </a:r>
            <a:r>
              <a:rPr lang="en-US" i="1" dirty="0" err="1"/>
              <a:t>Scientometrics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58472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308" y="1586294"/>
            <a:ext cx="1262378" cy="32414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Shape 324"/>
          <p:cNvGrpSpPr/>
          <p:nvPr/>
        </p:nvGrpSpPr>
        <p:grpSpPr>
          <a:xfrm>
            <a:off x="1995361" y="3652762"/>
            <a:ext cx="1461501" cy="1299864"/>
            <a:chOff x="701524" y="660162"/>
            <a:chExt cx="2031998" cy="1807265"/>
          </a:xfrm>
        </p:grpSpPr>
        <p:sp>
          <p:nvSpPr>
            <p:cNvPr id="325" name="Shape 325"/>
            <p:cNvSpPr/>
            <p:nvPr/>
          </p:nvSpPr>
          <p:spPr>
            <a:xfrm>
              <a:off x="701524" y="660162"/>
              <a:ext cx="2031998" cy="1807265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6" name="Shape 3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07144" y="748054"/>
              <a:ext cx="1719373" cy="17193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Shape 327"/>
          <p:cNvGrpSpPr/>
          <p:nvPr/>
        </p:nvGrpSpPr>
        <p:grpSpPr>
          <a:xfrm>
            <a:off x="1955673" y="5200899"/>
            <a:ext cx="1474620" cy="1311531"/>
            <a:chOff x="6279846" y="4253319"/>
            <a:chExt cx="2031998" cy="1807265"/>
          </a:xfrm>
        </p:grpSpPr>
        <p:sp>
          <p:nvSpPr>
            <p:cNvPr id="328" name="Shape 328"/>
            <p:cNvSpPr/>
            <p:nvPr/>
          </p:nvSpPr>
          <p:spPr>
            <a:xfrm>
              <a:off x="6279846" y="4253319"/>
              <a:ext cx="2031998" cy="1807265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Shape 3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83206" y="4628278"/>
              <a:ext cx="1420211" cy="1420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Shape 330"/>
          <p:cNvGrpSpPr/>
          <p:nvPr/>
        </p:nvGrpSpPr>
        <p:grpSpPr>
          <a:xfrm>
            <a:off x="1995361" y="308805"/>
            <a:ext cx="1461501" cy="1299864"/>
            <a:chOff x="853924" y="4253319"/>
            <a:chExt cx="2031998" cy="1807265"/>
          </a:xfrm>
        </p:grpSpPr>
        <p:sp>
          <p:nvSpPr>
            <p:cNvPr id="331" name="Shape 331"/>
            <p:cNvSpPr/>
            <p:nvPr/>
          </p:nvSpPr>
          <p:spPr>
            <a:xfrm>
              <a:off x="853924" y="4253319"/>
              <a:ext cx="2031998" cy="1807265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2" name="Shape 3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50861" y="4517571"/>
              <a:ext cx="1437884" cy="15119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Shape 333"/>
          <p:cNvGrpSpPr/>
          <p:nvPr/>
        </p:nvGrpSpPr>
        <p:grpSpPr>
          <a:xfrm>
            <a:off x="1955673" y="1959481"/>
            <a:ext cx="1501188" cy="1335161"/>
            <a:chOff x="6279846" y="660162"/>
            <a:chExt cx="2031998" cy="1807265"/>
          </a:xfrm>
        </p:grpSpPr>
        <p:sp>
          <p:nvSpPr>
            <p:cNvPr id="334" name="Shape 334"/>
            <p:cNvSpPr/>
            <p:nvPr/>
          </p:nvSpPr>
          <p:spPr>
            <a:xfrm>
              <a:off x="6279846" y="660162"/>
              <a:ext cx="2031998" cy="1807265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5" name="Shape 3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94714" y="1040190"/>
              <a:ext cx="1218404" cy="12184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Shape 336"/>
          <p:cNvSpPr/>
          <p:nvPr/>
        </p:nvSpPr>
        <p:spPr>
          <a:xfrm>
            <a:off x="9066237" y="3527849"/>
            <a:ext cx="1461599" cy="1299899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9026551" y="5075985"/>
            <a:ext cx="1474499" cy="1311600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9066237" y="183892"/>
            <a:ext cx="1461599" cy="1299899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9026550" y="1834566"/>
            <a:ext cx="1501200" cy="1335300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627306">
            <a:off x="9229217" y="632088"/>
            <a:ext cx="1203906" cy="6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46697" y="1959483"/>
            <a:ext cx="1041299" cy="11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59317" y="3870475"/>
            <a:ext cx="1077300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311418" y="5448817"/>
            <a:ext cx="952499" cy="6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 rot="16200000">
            <a:off x="-835940" y="3047912"/>
            <a:ext cx="3631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Previous Patents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559000" y="3028504"/>
            <a:ext cx="3462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Future Patents?</a:t>
            </a:r>
          </a:p>
        </p:txBody>
      </p:sp>
    </p:spTree>
    <p:extLst>
      <p:ext uri="{BB962C8B-B14F-4D97-AF65-F5344CB8AC3E}">
        <p14:creationId xmlns:p14="http://schemas.microsoft.com/office/powerpoint/2010/main" val="395990122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995687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10000" dirty="0">
                <a:latin typeface="+mn-lt"/>
              </a:rPr>
              <a:t>Is this smart?</a:t>
            </a:r>
          </a:p>
        </p:txBody>
      </p:sp>
    </p:spTree>
    <p:extLst>
      <p:ext uri="{BB962C8B-B14F-4D97-AF65-F5344CB8AC3E}">
        <p14:creationId xmlns:p14="http://schemas.microsoft.com/office/powerpoint/2010/main" val="244682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770" y="1937302"/>
            <a:ext cx="102848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dirty="0"/>
              <a:t>YOU made tradeoffs </a:t>
            </a:r>
          </a:p>
          <a:p>
            <a:pPr algn="ctr"/>
            <a:r>
              <a:rPr lang="en-US" sz="7000" dirty="0"/>
              <a:t>when you played the game!</a:t>
            </a:r>
          </a:p>
        </p:txBody>
      </p:sp>
    </p:spTree>
    <p:extLst>
      <p:ext uri="{BB962C8B-B14F-4D97-AF65-F5344CB8AC3E}">
        <p14:creationId xmlns:p14="http://schemas.microsoft.com/office/powerpoint/2010/main" val="254305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Games to Understand Tradeoffs in Designing Across Technology Domains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20883"/>
            <a:ext cx="9144000" cy="1655762"/>
          </a:xfrm>
        </p:spPr>
        <p:txBody>
          <a:bodyPr/>
          <a:lstStyle/>
          <a:p>
            <a:r>
              <a:rPr lang="en-US" dirty="0"/>
              <a:t>Bowen Yan, Jeff </a:t>
            </a:r>
            <a:r>
              <a:rPr lang="en-US" dirty="0" err="1"/>
              <a:t>Alstott</a:t>
            </a:r>
            <a:r>
              <a:rPr lang="en-US" dirty="0"/>
              <a:t>, </a:t>
            </a:r>
            <a:r>
              <a:rPr lang="en-US" dirty="0" err="1"/>
              <a:t>Jianxi</a:t>
            </a:r>
            <a:r>
              <a:rPr lang="en-US" dirty="0"/>
              <a:t> Luo</a:t>
            </a:r>
          </a:p>
          <a:p>
            <a:r>
              <a:rPr lang="en-US" dirty="0"/>
              <a:t>and You!</a:t>
            </a:r>
          </a:p>
        </p:txBody>
      </p:sp>
    </p:spTree>
    <p:extLst>
      <p:ext uri="{BB962C8B-B14F-4D97-AF65-F5344CB8AC3E}">
        <p14:creationId xmlns:p14="http://schemas.microsoft.com/office/powerpoint/2010/main" val="378315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hestudentmoneyblog.files.wordpress.com/2015/03/sut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2" y="629649"/>
            <a:ext cx="4885912" cy="19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hannelnewsasia.com/blob/1833798/1431068945000/sutd-exterior-3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"/>
          <a:stretch/>
        </p:blipFill>
        <p:spPr bwMode="auto">
          <a:xfrm>
            <a:off x="156926" y="3345624"/>
            <a:ext cx="3536494" cy="22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g18273_27072015013438.jpeg (680×32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375" y="9363601"/>
            <a:ext cx="835132" cy="3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-s3-cdn-cf.behance.net/project_modules/disp/20ff6624137580.560495dfac5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26" y="198632"/>
            <a:ext cx="4148194" cy="27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dc.sutd.edu.sg/wp-content/uploads/sites/10/wppa/66.jpg?ver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909" y="3394752"/>
            <a:ext cx="3340838" cy="2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itech.ac.jp/english/outreach/community/img/alumni_chong_0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983" y="3394751"/>
            <a:ext cx="4163362" cy="22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3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hestudentmoneyblog.files.wordpress.com/2015/03/sut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2" y="629649"/>
            <a:ext cx="4885912" cy="190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hannelnewsasia.com/blob/1833798/1431068945000/sutd-exterior-3-dat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"/>
          <a:stretch/>
        </p:blipFill>
        <p:spPr bwMode="auto">
          <a:xfrm>
            <a:off x="178190" y="3345624"/>
            <a:ext cx="3536494" cy="22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g18273_27072015013438.jpeg (680×32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375" y="9363601"/>
            <a:ext cx="835132" cy="39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-s3-cdn-cf.behance.net/project_modules/disp/20ff6624137580.560495dfac5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26" y="198632"/>
            <a:ext cx="4148194" cy="27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dc.sutd.edu.sg/wp-content/uploads/sites/10/wppa/66.jpg?ver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173" y="3394752"/>
            <a:ext cx="3340838" cy="222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itech.ac.jp/english/outreach/community/img/alumni_chong_0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47" y="3394751"/>
            <a:ext cx="4163362" cy="222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168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1385" y="213458"/>
            <a:ext cx="10097315" cy="655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/>
              <a:t>Go here now:</a:t>
            </a:r>
          </a:p>
          <a:p>
            <a:pPr algn="ctr"/>
            <a:endParaRPr lang="en-US" sz="4000" dirty="0"/>
          </a:p>
          <a:p>
            <a:pPr algn="ctr"/>
            <a:r>
              <a:rPr lang="en-US" sz="6000" dirty="0"/>
              <a:t>innogps.sutd.edu.sg/game.html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OR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bit.ly/28SmaRN</a:t>
            </a:r>
          </a:p>
        </p:txBody>
      </p:sp>
    </p:spTree>
    <p:extLst>
      <p:ext uri="{BB962C8B-B14F-4D97-AF65-F5344CB8AC3E}">
        <p14:creationId xmlns:p14="http://schemas.microsoft.com/office/powerpoint/2010/main" val="5871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857"/>
            <a:ext cx="12106330" cy="60324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4428" y="6475225"/>
            <a:ext cx="33025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innogps.sutd.edu.sg/game.html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98005" y="6488668"/>
            <a:ext cx="1649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bit.ly/28SmaRN</a:t>
            </a:r>
          </a:p>
        </p:txBody>
      </p:sp>
    </p:spTree>
    <p:extLst>
      <p:ext uri="{BB962C8B-B14F-4D97-AF65-F5344CB8AC3E}">
        <p14:creationId xmlns:p14="http://schemas.microsoft.com/office/powerpoint/2010/main" val="20885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"/>
          <a:stretch/>
        </p:blipFill>
        <p:spPr>
          <a:xfrm>
            <a:off x="137361" y="10273"/>
            <a:ext cx="11986145" cy="67963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74428" y="6475225"/>
            <a:ext cx="33025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innogps.sutd.edu.sg/game.html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8005" y="6488668"/>
            <a:ext cx="1649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bit.ly/28SmaRN</a:t>
            </a:r>
          </a:p>
        </p:txBody>
      </p:sp>
    </p:spTree>
    <p:extLst>
      <p:ext uri="{BB962C8B-B14F-4D97-AF65-F5344CB8AC3E}">
        <p14:creationId xmlns:p14="http://schemas.microsoft.com/office/powerpoint/2010/main" val="165433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" y="1305199"/>
            <a:ext cx="11854324" cy="27479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74428" y="6475225"/>
            <a:ext cx="33025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innogps.sutd.edu.sg/game.html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98005" y="6488668"/>
            <a:ext cx="16498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bit.ly/28SmaRN</a:t>
            </a:r>
          </a:p>
        </p:txBody>
      </p:sp>
    </p:spTree>
    <p:extLst>
      <p:ext uri="{BB962C8B-B14F-4D97-AF65-F5344CB8AC3E}">
        <p14:creationId xmlns:p14="http://schemas.microsoft.com/office/powerpoint/2010/main" val="245733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068" y="2332328"/>
            <a:ext cx="1778870" cy="177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2670" y="2541288"/>
            <a:ext cx="2067960" cy="1370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461269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068" y="2332328"/>
            <a:ext cx="1778870" cy="177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72670" y="2541288"/>
            <a:ext cx="2067960" cy="137000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/>
          <p:nvPr/>
        </p:nvSpPr>
        <p:spPr>
          <a:xfrm>
            <a:off x="2245579" y="1407712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2732127" y="2353015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2757191" y="3277080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2185143" y="4240981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8658231" y="1533752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8007129" y="2479057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8032193" y="3403120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8597795" y="4367022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1123066" y="1397285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471969" y="2342590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497031" y="3266653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1062630" y="4230553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10600460" y="1570717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11087010" y="2516020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11112072" y="3440085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0540026" y="4403987"/>
            <a:ext cx="679530" cy="604665"/>
          </a:xfrm>
          <a:prstGeom prst="verticalScroll">
            <a:avLst>
              <a:gd name="adj" fmla="val 12500"/>
            </a:avLst>
          </a:prstGeom>
          <a:solidFill>
            <a:srgbClr val="DDD9C3"/>
          </a:solidFill>
          <a:ln w="9525" cap="flat" cmpd="sng">
            <a:solidFill>
              <a:srgbClr val="93895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57259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969" y="1397285"/>
            <a:ext cx="11319633" cy="3611367"/>
            <a:chOff x="3044798" y="2218109"/>
            <a:chExt cx="5896942" cy="1881335"/>
          </a:xfrm>
        </p:grpSpPr>
        <p:pic>
          <p:nvPicPr>
            <p:cNvPr id="511" name="Shape 5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87" y="2705218"/>
              <a:ext cx="926699" cy="926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21128" y="2814075"/>
              <a:ext cx="1077300" cy="71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Shape 513"/>
            <p:cNvSpPr/>
            <p:nvPr/>
          </p:nvSpPr>
          <p:spPr>
            <a:xfrm>
              <a:off x="3968757" y="2223541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4222223" y="2715995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4235280" y="3197385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3937273" y="3699527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7309416" y="2289201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6970226" y="2781656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6983283" y="3263045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7277932" y="3765188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3383986" y="2218109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3044798" y="2710564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057854" y="3191953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352502" y="3694095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8321217" y="2308458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8574684" y="2800912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8587740" y="3282302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8289734" y="3784445"/>
              <a:ext cx="354000" cy="314999"/>
            </a:xfrm>
            <a:prstGeom prst="verticalScroll">
              <a:avLst>
                <a:gd name="adj" fmla="val 12500"/>
              </a:avLst>
            </a:prstGeom>
            <a:solidFill>
              <a:srgbClr val="DDD9C3"/>
            </a:solidFill>
            <a:ln w="9525" cap="flat" cmpd="sng">
              <a:solidFill>
                <a:srgbClr val="93895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9" name="Shape 529"/>
            <p:cNvCxnSpPr/>
            <p:nvPr/>
          </p:nvCxnSpPr>
          <p:spPr>
            <a:xfrm>
              <a:off x="4640722" y="2892566"/>
              <a:ext cx="2297999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530" name="Shape 530"/>
            <p:cNvCxnSpPr/>
            <p:nvPr/>
          </p:nvCxnSpPr>
          <p:spPr>
            <a:xfrm rot="10800000">
              <a:off x="4640687" y="3197367"/>
              <a:ext cx="22395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184127156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85</Words>
  <Application>Microsoft Macintosh PowerPoint</Application>
  <PresentationFormat>Widescreen</PresentationFormat>
  <Paragraphs>26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Using Games to Understand Tradeoffs in Designing Across Technology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smart?</vt:lpstr>
      <vt:lpstr>PowerPoint Presentation</vt:lpstr>
      <vt:lpstr>Using Games to Understand Tradeoffs in Designing Across Technology Domains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</dc:creator>
  <cp:lastModifiedBy>Jeffrey Alstott</cp:lastModifiedBy>
  <cp:revision>12</cp:revision>
  <dcterms:created xsi:type="dcterms:W3CDTF">2016-06-23T14:36:06Z</dcterms:created>
  <dcterms:modified xsi:type="dcterms:W3CDTF">2016-06-27T22:45:37Z</dcterms:modified>
</cp:coreProperties>
</file>